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gnt77fyS_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obile01-61d81c71409624211b9b1ca231d6ad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275856" y="0"/>
            <a:ext cx="5868144" cy="6858000"/>
          </a:xfrm>
        </p:spPr>
        <p:txBody>
          <a:bodyPr>
            <a:normAutofit fontScale="92500" lnSpcReduction="20000"/>
          </a:bodyPr>
          <a:lstStyle/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Мирный С.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Ликвидаторы. Чернобыльская комедия / Сергей Мирный. – М. :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Эксмо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2011. – 320 с.</a:t>
            </a: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Мирное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утро 27 апреля 1986 года. Жители городка Припять готовятся к первомайским праздникам, но в это время в город втягиваются колонны автобусов. Начинается всеобщая эвакуация Чернобыльской Зоны… Он – вчерашний выпускник химфака, а теперь офицер радиационной разведки. Она – местная жительница, первая красавица, вынужденная состричь наголо свои роскошные волосы. Но любовь, вспыхнувшая между ними, оказалась сильнее взрыва на четвертом энергоблоке…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Чернобыльская трагедия обернулась комедией - смешной и драматической историей о реальной Зоне, где каждый может стать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сталкером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 Даже вопреки желанию…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Новая книга о Чернобыльской Зоне от автора бестселлера «Живая сила. Дневник ликвидатора»!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ergej-mirnyj-likvidatory-chernobylskaya-komedi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52736"/>
            <a:ext cx="3131840" cy="46805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obile01-61d81c71409624211b9b1ca231d6ad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im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obile01-61d81c71409624211b9b1ca231d6ad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сегодняшний день снято много фильмов и телепередач о Чернобыле и аварии на ЧАЭС. Писатели не остались в стороне, создавая художественные романы, научно-популярные работы, о самой крупной техногенной катастрофе за всю историю человечества. Вот некоторые из них: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obile01-61d81c71409624211b9b1ca231d6ad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0"/>
            <a:ext cx="5868144" cy="6858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Щербак Ю. Н.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Чернобыль: Документальное повествование. - М.: Советский писатель, 1991. - 464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</a:t>
            </a:r>
          </a:p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Книга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известного украинского писателя Юрия Щербака посвящена чернобыльской трагедии 1986 года. Документальное повествование "Чернобыль" задумано автором как художественное исследование причин аварии на Чернобыльской АЭС: в книге звучат голоса крестьян и академиков, оперативного персонала АЭС и пожарных, военных специалистов и священников. По рассказам очевидцев впервые реконструирована картина развития аварии, в повествовании использованы многочисленные неизвестные до сих пор публикации западной прессы по поводу чернобыльских событий.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EgS8FtatL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4704"/>
            <a:ext cx="3203848" cy="47525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obile01-61d81c71409624211b9b1ca231d6ad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0"/>
            <a:ext cx="6012160" cy="6858000"/>
          </a:xfrm>
        </p:spPr>
        <p:txBody>
          <a:bodyPr>
            <a:normAutofit/>
          </a:bodyPr>
          <a:lstStyle/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Губарев В. С.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Зарево над Припятью: Записки журналиста. – М.: Мол.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вардия, 1987. – 239с., ил. – (Эврика). 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Книга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писателя и журналиста, редактора газеты «Правда» по отделу науки Владимира Степановича Губарева повествует об аварии на Чернобыльской АЭС, об истории развития отечественной атомной промышленности, о настоящем и будущем мирного атома.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611138928_zarevo-nad-pripyatju_-zapiski-zhurnalis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08720"/>
            <a:ext cx="2987824" cy="396542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obile01-61d81c71409624211b9b1ca231d6ad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915816" y="0"/>
            <a:ext cx="6228184" cy="6858000"/>
          </a:xfrm>
        </p:spPr>
        <p:txBody>
          <a:bodyPr>
            <a:normAutofit fontScale="92500"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Алексиевич С. А.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Чернобыльская молитва: Хроника будущего. – М. : Время, 2017. – 304 с. – 4-е изд., стереотип. – (Собрание произведений)</a:t>
            </a:r>
          </a:p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Главной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техногенной катастрофе ХХ века посвящена четвертая книга знаменитого художественно-документального цикла "Голоса Утопии" Светланы Алексиевич, лауреата Нобелевской премии по литературе 2015 года "за многоголосое творчество - памятник страданию и мужеству нашего времени". "Совпали две катастрофы: космическая - Чернобыль, и социальная - ушел под воду огромный социалистический материк. И это, второе, крушение затмило космическое, потому что оно нам ближе и понятнее. То, что случилось в Чернобыле, - впервые на земле, и мы - первые люди, пережившие это".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"Чернобыльская молитва" публикуется в новой авторской редакции, с добавлением 30 процентов нового текста, с восстановлением фрагментов, исключенных из прежних изданий по цензурным соображениям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pic>
        <p:nvPicPr>
          <p:cNvPr id="8" name="Рисунок 7" descr="00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124744"/>
            <a:ext cx="2987823" cy="43204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obile01-61d81c71409624211b9b1ca231d6ad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18648"/>
          </a:xfrm>
          <a:prstGeom prst="rect">
            <a:avLst/>
          </a:prstGeom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79512" y="2060848"/>
            <a:ext cx="2232248" cy="35779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0"/>
            <a:ext cx="6012160" cy="750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Вознесенская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Юлия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Николаевна.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Звезда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Чернобыль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/ Юлия Вознесенская. - Москва 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Лепта Книга, Вече, 2023. - 256 с. </a:t>
            </a: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Пронзительный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роман знаменитой православной писательницы Юлии Вознесенской "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Звезда Чернобыль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" рассказывает о судьбах трех сестер, чьи жизни перечеркнула Чернобыльская катастрофа и о любви, которая побеждает страх, смерть и дает надежду на будущее.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Произведение издается в России впервые. Написанный в лучших традициях реалистической русской литературы, роман включает в себя и документальный материал, взятый автором из советских газет, сообщений по радио и телевизионных передач, поэтому ценен не только как художественное произведение, но и как историческое свидетельство.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исунок 7" descr="d2b0d0b5dbbea8f85ed88f60d0f248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052736"/>
            <a:ext cx="3059831" cy="46805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obile01-61d81c71409624211b9b1ca231d6ad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419872" y="0"/>
            <a:ext cx="5724128" cy="6858000"/>
          </a:xfrm>
        </p:spPr>
        <p:txBody>
          <a:bodyPr>
            <a:normAutofit fontScale="85000" lnSpcReduction="20000"/>
          </a:bodyPr>
          <a:lstStyle/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Петров Ю. П.</a:t>
            </a:r>
          </a:p>
          <a:p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Расследование и предупреждение техногенных катастроф. Научный детектив. – СПб.: БХВ - Петербург, 2007. – 112 с</a:t>
            </a:r>
          </a:p>
          <a:p>
            <a:endParaRPr lang="ru-RU" sz="3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книге рассказывается о знаменитых авариях и катастрофах, происходивших как в прошлом, так и в последние годы (таких как гибель подводной лодки "Курск", обрушение аквапарка "Трансвааль", катастрофы пассажирских самолетов и др.). Рассказано о методах расследования (и особенно - научного расследования) причин техногенных катастроф и о нелегкой борьбе за их предотвращение.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23652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764704"/>
            <a:ext cx="3203847" cy="48965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430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На сегодняшний день снято много фильмов и телепередач о Чернобыле и аварии на ЧАЭС. Писатели не остались в стороне, создавая художественные романы, научно-популярные работы, о самой крупной техногенной катастрофе за всю историю человечества. Вот некоторые из них: 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</cp:revision>
  <dcterms:created xsi:type="dcterms:W3CDTF">2024-04-19T07:20:47Z</dcterms:created>
  <dcterms:modified xsi:type="dcterms:W3CDTF">2024-04-23T12:08:04Z</dcterms:modified>
</cp:coreProperties>
</file>